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4" roundtripDataSignature="AMtx7miuvVGrexUPiH99+U4VcRJaeI43u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2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6.png>
</file>

<file path=ppt/media/image27.png>
</file>

<file path=ppt/media/image28.png>
</file>

<file path=ppt/media/image30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8541940e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g38541940e0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4" name="Google Shape;10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1a15d1395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7" name="Google Shape;117;g31a15d13953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a15d1395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g31a15d13953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1a15d1395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4" name="Google Shape;194;g31a15d13953_0_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1a15d1395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0" name="Google Shape;210;g31a15d13953_0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8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9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9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9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2.png"/><Relationship Id="rId10" Type="http://schemas.openxmlformats.org/officeDocument/2006/relationships/image" Target="../media/image9.png"/><Relationship Id="rId9" Type="http://schemas.openxmlformats.org/officeDocument/2006/relationships/image" Target="../media/image16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18.png"/><Relationship Id="rId8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15.jpg"/><Relationship Id="rId10" Type="http://schemas.openxmlformats.org/officeDocument/2006/relationships/image" Target="../media/image8.png"/><Relationship Id="rId9" Type="http://schemas.openxmlformats.org/officeDocument/2006/relationships/image" Target="../media/image30.png"/><Relationship Id="rId5" Type="http://schemas.openxmlformats.org/officeDocument/2006/relationships/image" Target="../media/image27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2.png"/><Relationship Id="rId11" Type="http://schemas.openxmlformats.org/officeDocument/2006/relationships/image" Target="../media/image7.png"/><Relationship Id="rId10" Type="http://schemas.openxmlformats.org/officeDocument/2006/relationships/image" Target="../media/image9.png"/><Relationship Id="rId9" Type="http://schemas.openxmlformats.org/officeDocument/2006/relationships/image" Target="../media/image16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18.png"/><Relationship Id="rId8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11" Type="http://schemas.openxmlformats.org/officeDocument/2006/relationships/image" Target="../media/image26.png"/><Relationship Id="rId10" Type="http://schemas.openxmlformats.org/officeDocument/2006/relationships/image" Target="../media/image14.png"/><Relationship Id="rId9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30.png"/><Relationship Id="rId8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2.png"/><Relationship Id="rId11" Type="http://schemas.openxmlformats.org/officeDocument/2006/relationships/image" Target="../media/image9.png"/><Relationship Id="rId10" Type="http://schemas.openxmlformats.org/officeDocument/2006/relationships/image" Target="../media/image16.png"/><Relationship Id="rId12" Type="http://schemas.openxmlformats.org/officeDocument/2006/relationships/image" Target="../media/image7.png"/><Relationship Id="rId9" Type="http://schemas.openxmlformats.org/officeDocument/2006/relationships/image" Target="../media/image30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28.png"/><Relationship Id="rId8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9" Type="http://schemas.openxmlformats.org/officeDocument/2006/relationships/image" Target="../media/image26.png"/><Relationship Id="rId5" Type="http://schemas.openxmlformats.org/officeDocument/2006/relationships/image" Target="../media/image30.png"/><Relationship Id="rId6" Type="http://schemas.openxmlformats.org/officeDocument/2006/relationships/image" Target="../media/image19.png"/><Relationship Id="rId7" Type="http://schemas.openxmlformats.org/officeDocument/2006/relationships/image" Target="../media/image8.png"/><Relationship Id="rId8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9" Type="http://schemas.openxmlformats.org/officeDocument/2006/relationships/image" Target="../media/image26.png"/><Relationship Id="rId5" Type="http://schemas.openxmlformats.org/officeDocument/2006/relationships/image" Target="../media/image30.png"/><Relationship Id="rId6" Type="http://schemas.openxmlformats.org/officeDocument/2006/relationships/image" Target="../media/image19.png"/><Relationship Id="rId7" Type="http://schemas.openxmlformats.org/officeDocument/2006/relationships/image" Target="../media/image8.png"/><Relationship Id="rId8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2.png"/><Relationship Id="rId11" Type="http://schemas.openxmlformats.org/officeDocument/2006/relationships/image" Target="../media/image7.png"/><Relationship Id="rId10" Type="http://schemas.openxmlformats.org/officeDocument/2006/relationships/image" Target="../media/image9.png"/><Relationship Id="rId9" Type="http://schemas.openxmlformats.org/officeDocument/2006/relationships/image" Target="../media/image16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18.png"/><Relationship Id="rId8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8541940e00_0_0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2869" r="-12879" t="0"/>
            </a:stretch>
          </a:blipFill>
          <a:ln>
            <a:noFill/>
          </a:ln>
        </p:spPr>
      </p:sp>
      <p:sp>
        <p:nvSpPr>
          <p:cNvPr id="85" name="Google Shape;85;g38541940e00_0_0"/>
          <p:cNvSpPr/>
          <p:nvPr/>
        </p:nvSpPr>
        <p:spPr>
          <a:xfrm>
            <a:off x="2230122" y="-422328"/>
            <a:ext cx="14344095" cy="8658617"/>
          </a:xfrm>
          <a:custGeom>
            <a:rect b="b" l="l" r="r" t="t"/>
            <a:pathLst>
              <a:path extrusionOk="0" h="8658617" w="14344095">
                <a:moveTo>
                  <a:pt x="0" y="0"/>
                </a:moveTo>
                <a:lnTo>
                  <a:pt x="14344094" y="0"/>
                </a:lnTo>
                <a:lnTo>
                  <a:pt x="14344094" y="8658617"/>
                </a:lnTo>
                <a:lnTo>
                  <a:pt x="0" y="86586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g38541940e00_0_0"/>
          <p:cNvSpPr/>
          <p:nvPr/>
        </p:nvSpPr>
        <p:spPr>
          <a:xfrm>
            <a:off x="-377284" y="-292154"/>
            <a:ext cx="19042568" cy="1642422"/>
          </a:xfrm>
          <a:custGeom>
            <a:rect b="b" l="l" r="r" t="t"/>
            <a:pathLst>
              <a:path extrusionOk="0" h="1642422" w="19042568">
                <a:moveTo>
                  <a:pt x="0" y="0"/>
                </a:moveTo>
                <a:lnTo>
                  <a:pt x="19042568" y="0"/>
                </a:lnTo>
                <a:lnTo>
                  <a:pt x="19042568" y="1642422"/>
                </a:lnTo>
                <a:lnTo>
                  <a:pt x="0" y="16424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7" name="Google Shape;87;g38541940e00_0_0"/>
          <p:cNvSpPr txBox="1"/>
          <p:nvPr/>
        </p:nvSpPr>
        <p:spPr>
          <a:xfrm>
            <a:off x="4959413" y="1143849"/>
            <a:ext cx="8369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38541940e00_0_0"/>
          <p:cNvSpPr/>
          <p:nvPr/>
        </p:nvSpPr>
        <p:spPr>
          <a:xfrm rot="-5322664">
            <a:off x="4362611" y="1388338"/>
            <a:ext cx="916850" cy="573448"/>
          </a:xfrm>
          <a:custGeom>
            <a:rect b="b" l="l" r="r" t="t"/>
            <a:pathLst>
              <a:path extrusionOk="0" h="573303" w="916618">
                <a:moveTo>
                  <a:pt x="0" y="0"/>
                </a:moveTo>
                <a:lnTo>
                  <a:pt x="916618" y="0"/>
                </a:lnTo>
                <a:lnTo>
                  <a:pt x="916618" y="573303"/>
                </a:lnTo>
                <a:lnTo>
                  <a:pt x="0" y="5733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g38541940e00_0_0"/>
          <p:cNvSpPr/>
          <p:nvPr/>
        </p:nvSpPr>
        <p:spPr>
          <a:xfrm flipH="1" rot="5477336">
            <a:off x="13009035" y="1388028"/>
            <a:ext cx="916850" cy="573448"/>
          </a:xfrm>
          <a:custGeom>
            <a:rect b="b" l="l" r="r" t="t"/>
            <a:pathLst>
              <a:path extrusionOk="0" h="573303" w="916618">
                <a:moveTo>
                  <a:pt x="0" y="573303"/>
                </a:moveTo>
                <a:lnTo>
                  <a:pt x="916618" y="573303"/>
                </a:lnTo>
                <a:lnTo>
                  <a:pt x="916618" y="0"/>
                </a:lnTo>
                <a:lnTo>
                  <a:pt x="0" y="0"/>
                </a:lnTo>
                <a:lnTo>
                  <a:pt x="0" y="573303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0" name="Google Shape;90;g38541940e00_0_0"/>
          <p:cNvSpPr txBox="1"/>
          <p:nvPr/>
        </p:nvSpPr>
        <p:spPr>
          <a:xfrm>
            <a:off x="1742140" y="7600895"/>
            <a:ext cx="479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38541940e00_0_0"/>
          <p:cNvSpPr txBox="1"/>
          <p:nvPr/>
        </p:nvSpPr>
        <p:spPr>
          <a:xfrm>
            <a:off x="6947235" y="7600895"/>
            <a:ext cx="46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38541940e00_0_0"/>
          <p:cNvSpPr txBox="1"/>
          <p:nvPr/>
        </p:nvSpPr>
        <p:spPr>
          <a:xfrm>
            <a:off x="2459475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g38541940e00_0_0"/>
          <p:cNvSpPr txBox="1"/>
          <p:nvPr/>
        </p:nvSpPr>
        <p:spPr>
          <a:xfrm>
            <a:off x="7582221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g38541940e00_0_0"/>
          <p:cNvSpPr txBox="1"/>
          <p:nvPr/>
        </p:nvSpPr>
        <p:spPr>
          <a:xfrm>
            <a:off x="12426828" y="7600895"/>
            <a:ext cx="3913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38541940e00_0_0"/>
          <p:cNvSpPr txBox="1"/>
          <p:nvPr/>
        </p:nvSpPr>
        <p:spPr>
          <a:xfrm>
            <a:off x="12704967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38541940e00_0_0"/>
          <p:cNvSpPr/>
          <p:nvPr/>
        </p:nvSpPr>
        <p:spPr>
          <a:xfrm rot="5400000">
            <a:off x="7353686" y="-1140721"/>
            <a:ext cx="2460286" cy="20521793"/>
          </a:xfrm>
          <a:custGeom>
            <a:rect b="b" l="l" r="r" t="t"/>
            <a:pathLst>
              <a:path extrusionOk="0" h="20168838" w="5721596">
                <a:moveTo>
                  <a:pt x="0" y="0"/>
                </a:moveTo>
                <a:lnTo>
                  <a:pt x="5721596" y="0"/>
                </a:lnTo>
                <a:lnTo>
                  <a:pt x="5721596" y="20168839"/>
                </a:lnTo>
                <a:lnTo>
                  <a:pt x="0" y="20168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194767" t="0"/>
            </a:stretch>
          </a:blipFill>
          <a:ln>
            <a:noFill/>
          </a:ln>
        </p:spPr>
      </p:sp>
      <p:sp>
        <p:nvSpPr>
          <p:cNvPr id="97" name="Google Shape;97;g38541940e00_0_0"/>
          <p:cNvSpPr/>
          <p:nvPr/>
        </p:nvSpPr>
        <p:spPr>
          <a:xfrm rot="3156883">
            <a:off x="13236564" y="-1895643"/>
            <a:ext cx="7162003" cy="5577410"/>
          </a:xfrm>
          <a:custGeom>
            <a:rect b="b" l="l" r="r" t="t"/>
            <a:pathLst>
              <a:path extrusionOk="0" h="5574397" w="7158134">
                <a:moveTo>
                  <a:pt x="0" y="0"/>
                </a:moveTo>
                <a:lnTo>
                  <a:pt x="7158133" y="0"/>
                </a:lnTo>
                <a:lnTo>
                  <a:pt x="7158133" y="5574397"/>
                </a:lnTo>
                <a:lnTo>
                  <a:pt x="0" y="5574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g38541940e00_0_0"/>
          <p:cNvSpPr/>
          <p:nvPr/>
        </p:nvSpPr>
        <p:spPr>
          <a:xfrm rot="3567267">
            <a:off x="14227442" y="2504124"/>
            <a:ext cx="6599592" cy="7651701"/>
          </a:xfrm>
          <a:custGeom>
            <a:rect b="b" l="l" r="r" t="t"/>
            <a:pathLst>
              <a:path extrusionOk="0" h="7662604" w="6608996">
                <a:moveTo>
                  <a:pt x="0" y="0"/>
                </a:moveTo>
                <a:lnTo>
                  <a:pt x="6608996" y="0"/>
                </a:lnTo>
                <a:lnTo>
                  <a:pt x="6608996" y="7662603"/>
                </a:lnTo>
                <a:lnTo>
                  <a:pt x="0" y="76626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9" name="Google Shape;99;g38541940e00_0_0"/>
          <p:cNvSpPr/>
          <p:nvPr/>
        </p:nvSpPr>
        <p:spPr>
          <a:xfrm>
            <a:off x="-1222850" y="-1200775"/>
            <a:ext cx="6912188" cy="5542252"/>
          </a:xfrm>
          <a:custGeom>
            <a:rect b="b" l="l" r="r" t="t"/>
            <a:pathLst>
              <a:path extrusionOk="0" h="3923718" w="4423800">
                <a:moveTo>
                  <a:pt x="0" y="0"/>
                </a:moveTo>
                <a:lnTo>
                  <a:pt x="4423800" y="0"/>
                </a:lnTo>
                <a:lnTo>
                  <a:pt x="4423800" y="3923718"/>
                </a:lnTo>
                <a:lnTo>
                  <a:pt x="0" y="39237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0" name="Google Shape;100;g38541940e00_0_0"/>
          <p:cNvSpPr txBox="1"/>
          <p:nvPr/>
        </p:nvSpPr>
        <p:spPr>
          <a:xfrm>
            <a:off x="2496675" y="5630825"/>
            <a:ext cx="12174300" cy="17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Miguel Cañete - Alexandre Antivil - Bryan Contreras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38541940e00_0_0"/>
          <p:cNvSpPr txBox="1"/>
          <p:nvPr/>
        </p:nvSpPr>
        <p:spPr>
          <a:xfrm>
            <a:off x="6106025" y="3609475"/>
            <a:ext cx="5143500" cy="15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2872" r="-12869" t="0"/>
            </a:stretch>
          </a:blipFill>
          <a:ln>
            <a:noFill/>
          </a:ln>
        </p:spPr>
      </p:sp>
      <p:pic>
        <p:nvPicPr>
          <p:cNvPr id="107" name="Google Shape;10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893850" y="-476650"/>
            <a:ext cx="19042550" cy="10661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6050" y="221700"/>
            <a:ext cx="17552302" cy="98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"/>
          <p:cNvSpPr/>
          <p:nvPr/>
        </p:nvSpPr>
        <p:spPr>
          <a:xfrm>
            <a:off x="2266347" y="-476653"/>
            <a:ext cx="14344095" cy="8658617"/>
          </a:xfrm>
          <a:custGeom>
            <a:rect b="b" l="l" r="r" t="t"/>
            <a:pathLst>
              <a:path extrusionOk="0" h="8658617" w="14344095">
                <a:moveTo>
                  <a:pt x="0" y="0"/>
                </a:moveTo>
                <a:lnTo>
                  <a:pt x="14344094" y="0"/>
                </a:lnTo>
                <a:lnTo>
                  <a:pt x="14344094" y="8658617"/>
                </a:lnTo>
                <a:lnTo>
                  <a:pt x="0" y="86586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9999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0" name="Google Shape;110;p1"/>
          <p:cNvSpPr/>
          <p:nvPr/>
        </p:nvSpPr>
        <p:spPr>
          <a:xfrm>
            <a:off x="-377284" y="-292154"/>
            <a:ext cx="19042568" cy="1642422"/>
          </a:xfrm>
          <a:custGeom>
            <a:rect b="b" l="l" r="r" t="t"/>
            <a:pathLst>
              <a:path extrusionOk="0" h="1642422" w="19042568">
                <a:moveTo>
                  <a:pt x="0" y="0"/>
                </a:moveTo>
                <a:lnTo>
                  <a:pt x="19042568" y="0"/>
                </a:lnTo>
                <a:lnTo>
                  <a:pt x="19042568" y="1642422"/>
                </a:lnTo>
                <a:lnTo>
                  <a:pt x="0" y="16424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1" name="Google Shape;111;p1"/>
          <p:cNvSpPr/>
          <p:nvPr/>
        </p:nvSpPr>
        <p:spPr>
          <a:xfrm>
            <a:off x="-235549" y="7021779"/>
            <a:ext cx="18502958" cy="3503998"/>
          </a:xfrm>
          <a:custGeom>
            <a:rect b="b" l="l" r="r" t="t"/>
            <a:pathLst>
              <a:path extrusionOk="0" h="3503998" w="18502958">
                <a:moveTo>
                  <a:pt x="0" y="0"/>
                </a:moveTo>
                <a:lnTo>
                  <a:pt x="18502957" y="0"/>
                </a:lnTo>
                <a:lnTo>
                  <a:pt x="18502957" y="3503998"/>
                </a:lnTo>
                <a:lnTo>
                  <a:pt x="0" y="3503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2" name="Google Shape;112;p1"/>
          <p:cNvSpPr/>
          <p:nvPr/>
        </p:nvSpPr>
        <p:spPr>
          <a:xfrm rot="-1914784">
            <a:off x="-2295222" y="-2077867"/>
            <a:ext cx="7158134" cy="5574397"/>
          </a:xfrm>
          <a:custGeom>
            <a:rect b="b" l="l" r="r" t="t"/>
            <a:pathLst>
              <a:path extrusionOk="0" h="5574397" w="7158134">
                <a:moveTo>
                  <a:pt x="0" y="0"/>
                </a:moveTo>
                <a:lnTo>
                  <a:pt x="7158133" y="0"/>
                </a:lnTo>
                <a:lnTo>
                  <a:pt x="7158133" y="5574397"/>
                </a:lnTo>
                <a:lnTo>
                  <a:pt x="0" y="5574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3" name="Google Shape;113;p1"/>
          <p:cNvSpPr/>
          <p:nvPr/>
        </p:nvSpPr>
        <p:spPr>
          <a:xfrm>
            <a:off x="14419197" y="-688519"/>
            <a:ext cx="4623371" cy="4114800"/>
          </a:xfrm>
          <a:custGeom>
            <a:rect b="b" l="l" r="r" t="t"/>
            <a:pathLst>
              <a:path extrusionOk="0" h="4114800" w="4623371">
                <a:moveTo>
                  <a:pt x="0" y="0"/>
                </a:moveTo>
                <a:lnTo>
                  <a:pt x="4623371" y="0"/>
                </a:lnTo>
                <a:lnTo>
                  <a:pt x="46233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4" name="Google Shape;114;p1"/>
          <p:cNvSpPr/>
          <p:nvPr/>
        </p:nvSpPr>
        <p:spPr>
          <a:xfrm rot="-2199476">
            <a:off x="13998709" y="7499802"/>
            <a:ext cx="7158134" cy="5574397"/>
          </a:xfrm>
          <a:custGeom>
            <a:rect b="b" l="l" r="r" t="t"/>
            <a:pathLst>
              <a:path extrusionOk="0" h="5574397" w="7158134">
                <a:moveTo>
                  <a:pt x="0" y="0"/>
                </a:moveTo>
                <a:lnTo>
                  <a:pt x="7158134" y="0"/>
                </a:lnTo>
                <a:lnTo>
                  <a:pt x="7158134" y="5574396"/>
                </a:lnTo>
                <a:lnTo>
                  <a:pt x="0" y="55743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a15d13953_0_7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2867" r="-12877" t="0"/>
            </a:stretch>
          </a:blipFill>
          <a:ln>
            <a:noFill/>
          </a:ln>
        </p:spPr>
      </p:sp>
      <p:sp>
        <p:nvSpPr>
          <p:cNvPr id="120" name="Google Shape;120;g31a15d13953_0_7"/>
          <p:cNvSpPr/>
          <p:nvPr/>
        </p:nvSpPr>
        <p:spPr>
          <a:xfrm>
            <a:off x="2230122" y="-422328"/>
            <a:ext cx="14344095" cy="8658617"/>
          </a:xfrm>
          <a:custGeom>
            <a:rect b="b" l="l" r="r" t="t"/>
            <a:pathLst>
              <a:path extrusionOk="0" h="8658617" w="14344095">
                <a:moveTo>
                  <a:pt x="0" y="0"/>
                </a:moveTo>
                <a:lnTo>
                  <a:pt x="14344094" y="0"/>
                </a:lnTo>
                <a:lnTo>
                  <a:pt x="14344094" y="8658617"/>
                </a:lnTo>
                <a:lnTo>
                  <a:pt x="0" y="86586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g31a15d13953_0_7"/>
          <p:cNvSpPr/>
          <p:nvPr/>
        </p:nvSpPr>
        <p:spPr>
          <a:xfrm>
            <a:off x="-377284" y="-292154"/>
            <a:ext cx="19042568" cy="1642422"/>
          </a:xfrm>
          <a:custGeom>
            <a:rect b="b" l="l" r="r" t="t"/>
            <a:pathLst>
              <a:path extrusionOk="0" h="1642422" w="19042568">
                <a:moveTo>
                  <a:pt x="0" y="0"/>
                </a:moveTo>
                <a:lnTo>
                  <a:pt x="19042568" y="0"/>
                </a:lnTo>
                <a:lnTo>
                  <a:pt x="19042568" y="1642422"/>
                </a:lnTo>
                <a:lnTo>
                  <a:pt x="0" y="16424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2" name="Google Shape;122;g31a15d13953_0_7"/>
          <p:cNvSpPr txBox="1"/>
          <p:nvPr/>
        </p:nvSpPr>
        <p:spPr>
          <a:xfrm>
            <a:off x="4959413" y="1143849"/>
            <a:ext cx="8369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31a15d13953_0_7"/>
          <p:cNvSpPr/>
          <p:nvPr/>
        </p:nvSpPr>
        <p:spPr>
          <a:xfrm rot="-5322664">
            <a:off x="4362611" y="1388338"/>
            <a:ext cx="916850" cy="573448"/>
          </a:xfrm>
          <a:custGeom>
            <a:rect b="b" l="l" r="r" t="t"/>
            <a:pathLst>
              <a:path extrusionOk="0" h="573303" w="916618">
                <a:moveTo>
                  <a:pt x="0" y="0"/>
                </a:moveTo>
                <a:lnTo>
                  <a:pt x="916618" y="0"/>
                </a:lnTo>
                <a:lnTo>
                  <a:pt x="916618" y="573303"/>
                </a:lnTo>
                <a:lnTo>
                  <a:pt x="0" y="5733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4" name="Google Shape;124;g31a15d13953_0_7"/>
          <p:cNvSpPr/>
          <p:nvPr/>
        </p:nvSpPr>
        <p:spPr>
          <a:xfrm flipH="1" rot="5477336">
            <a:off x="13009035" y="1388028"/>
            <a:ext cx="916850" cy="573448"/>
          </a:xfrm>
          <a:custGeom>
            <a:rect b="b" l="l" r="r" t="t"/>
            <a:pathLst>
              <a:path extrusionOk="0" h="573303" w="916618">
                <a:moveTo>
                  <a:pt x="0" y="573303"/>
                </a:moveTo>
                <a:lnTo>
                  <a:pt x="916618" y="573303"/>
                </a:lnTo>
                <a:lnTo>
                  <a:pt x="916618" y="0"/>
                </a:lnTo>
                <a:lnTo>
                  <a:pt x="0" y="0"/>
                </a:lnTo>
                <a:lnTo>
                  <a:pt x="0" y="573303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5" name="Google Shape;125;g31a15d13953_0_7"/>
          <p:cNvSpPr txBox="1"/>
          <p:nvPr/>
        </p:nvSpPr>
        <p:spPr>
          <a:xfrm>
            <a:off x="1742140" y="7600895"/>
            <a:ext cx="479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g31a15d13953_0_7"/>
          <p:cNvSpPr txBox="1"/>
          <p:nvPr/>
        </p:nvSpPr>
        <p:spPr>
          <a:xfrm>
            <a:off x="6947235" y="7600895"/>
            <a:ext cx="46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31a15d13953_0_7"/>
          <p:cNvSpPr txBox="1"/>
          <p:nvPr/>
        </p:nvSpPr>
        <p:spPr>
          <a:xfrm>
            <a:off x="2459475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31a15d13953_0_7"/>
          <p:cNvSpPr txBox="1"/>
          <p:nvPr/>
        </p:nvSpPr>
        <p:spPr>
          <a:xfrm>
            <a:off x="7582221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31a15d13953_0_7"/>
          <p:cNvSpPr txBox="1"/>
          <p:nvPr/>
        </p:nvSpPr>
        <p:spPr>
          <a:xfrm>
            <a:off x="12426828" y="7600895"/>
            <a:ext cx="3913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31a15d13953_0_7"/>
          <p:cNvSpPr txBox="1"/>
          <p:nvPr/>
        </p:nvSpPr>
        <p:spPr>
          <a:xfrm>
            <a:off x="12704967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g31a15d13953_0_7"/>
          <p:cNvSpPr/>
          <p:nvPr/>
        </p:nvSpPr>
        <p:spPr>
          <a:xfrm rot="5400000">
            <a:off x="7353686" y="-1140721"/>
            <a:ext cx="2460286" cy="20521793"/>
          </a:xfrm>
          <a:custGeom>
            <a:rect b="b" l="l" r="r" t="t"/>
            <a:pathLst>
              <a:path extrusionOk="0" h="20168838" w="5721596">
                <a:moveTo>
                  <a:pt x="0" y="0"/>
                </a:moveTo>
                <a:lnTo>
                  <a:pt x="5721596" y="0"/>
                </a:lnTo>
                <a:lnTo>
                  <a:pt x="5721596" y="20168839"/>
                </a:lnTo>
                <a:lnTo>
                  <a:pt x="0" y="20168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194767" t="0"/>
            </a:stretch>
          </a:blipFill>
          <a:ln>
            <a:noFill/>
          </a:ln>
        </p:spPr>
      </p:sp>
      <p:sp>
        <p:nvSpPr>
          <p:cNvPr id="132" name="Google Shape;132;g31a15d13953_0_7"/>
          <p:cNvSpPr/>
          <p:nvPr/>
        </p:nvSpPr>
        <p:spPr>
          <a:xfrm rot="3156883">
            <a:off x="13236564" y="-1895643"/>
            <a:ext cx="7162003" cy="5577410"/>
          </a:xfrm>
          <a:custGeom>
            <a:rect b="b" l="l" r="r" t="t"/>
            <a:pathLst>
              <a:path extrusionOk="0" h="5574397" w="7158134">
                <a:moveTo>
                  <a:pt x="0" y="0"/>
                </a:moveTo>
                <a:lnTo>
                  <a:pt x="7158133" y="0"/>
                </a:lnTo>
                <a:lnTo>
                  <a:pt x="7158133" y="5574397"/>
                </a:lnTo>
                <a:lnTo>
                  <a:pt x="0" y="5574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g31a15d13953_0_7"/>
          <p:cNvSpPr/>
          <p:nvPr/>
        </p:nvSpPr>
        <p:spPr>
          <a:xfrm rot="3567267">
            <a:off x="14227442" y="2504124"/>
            <a:ext cx="6599592" cy="7651701"/>
          </a:xfrm>
          <a:custGeom>
            <a:rect b="b" l="l" r="r" t="t"/>
            <a:pathLst>
              <a:path extrusionOk="0" h="7662604" w="6608996">
                <a:moveTo>
                  <a:pt x="0" y="0"/>
                </a:moveTo>
                <a:lnTo>
                  <a:pt x="6608996" y="0"/>
                </a:lnTo>
                <a:lnTo>
                  <a:pt x="6608996" y="7662603"/>
                </a:lnTo>
                <a:lnTo>
                  <a:pt x="0" y="76626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g31a15d13953_0_7"/>
          <p:cNvSpPr/>
          <p:nvPr/>
        </p:nvSpPr>
        <p:spPr>
          <a:xfrm>
            <a:off x="-1222850" y="-1200775"/>
            <a:ext cx="6912188" cy="5542252"/>
          </a:xfrm>
          <a:custGeom>
            <a:rect b="b" l="l" r="r" t="t"/>
            <a:pathLst>
              <a:path extrusionOk="0" h="3923718" w="4423800">
                <a:moveTo>
                  <a:pt x="0" y="0"/>
                </a:moveTo>
                <a:lnTo>
                  <a:pt x="4423800" y="0"/>
                </a:lnTo>
                <a:lnTo>
                  <a:pt x="4423800" y="3923718"/>
                </a:lnTo>
                <a:lnTo>
                  <a:pt x="0" y="39237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35" name="Google Shape;135;g31a15d13953_0_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270222" y="1593375"/>
            <a:ext cx="4627200" cy="46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31a15d13953_0_7"/>
          <p:cNvSpPr txBox="1"/>
          <p:nvPr/>
        </p:nvSpPr>
        <p:spPr>
          <a:xfrm>
            <a:off x="2496675" y="5630825"/>
            <a:ext cx="12174300" cy="17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Miguel Cañete - Alexandre Antivil - Bryan Contreras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2872" r="-12869" t="0"/>
            </a:stretch>
          </a:blipFill>
          <a:ln>
            <a:noFill/>
          </a:ln>
        </p:spPr>
      </p:sp>
      <p:pic>
        <p:nvPicPr>
          <p:cNvPr id="142" name="Google Shape;14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2937" y="3740075"/>
            <a:ext cx="17190826" cy="532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3"/>
          <p:cNvSpPr/>
          <p:nvPr/>
        </p:nvSpPr>
        <p:spPr>
          <a:xfrm>
            <a:off x="-235549" y="7021779"/>
            <a:ext cx="18502958" cy="3503998"/>
          </a:xfrm>
          <a:custGeom>
            <a:rect b="b" l="l" r="r" t="t"/>
            <a:pathLst>
              <a:path extrusionOk="0" h="3503998" w="18502958">
                <a:moveTo>
                  <a:pt x="0" y="0"/>
                </a:moveTo>
                <a:lnTo>
                  <a:pt x="18502957" y="0"/>
                </a:lnTo>
                <a:lnTo>
                  <a:pt x="18502957" y="3503998"/>
                </a:lnTo>
                <a:lnTo>
                  <a:pt x="0" y="3503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4" name="Google Shape;144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32925" y="143050"/>
            <a:ext cx="15203575" cy="312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"/>
          <p:cNvSpPr/>
          <p:nvPr/>
        </p:nvSpPr>
        <p:spPr>
          <a:xfrm rot="-396560">
            <a:off x="-5907080" y="644191"/>
            <a:ext cx="7151980" cy="5569604"/>
          </a:xfrm>
          <a:custGeom>
            <a:rect b="b" l="l" r="r" t="t"/>
            <a:pathLst>
              <a:path extrusionOk="0" h="5574397" w="7158134">
                <a:moveTo>
                  <a:pt x="0" y="0"/>
                </a:moveTo>
                <a:lnTo>
                  <a:pt x="7158133" y="0"/>
                </a:lnTo>
                <a:lnTo>
                  <a:pt x="7158133" y="5574397"/>
                </a:lnTo>
                <a:lnTo>
                  <a:pt x="0" y="5574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6" name="Google Shape;146;p3"/>
          <p:cNvSpPr/>
          <p:nvPr/>
        </p:nvSpPr>
        <p:spPr>
          <a:xfrm>
            <a:off x="15003450" y="-1411978"/>
            <a:ext cx="4515254" cy="4881356"/>
          </a:xfrm>
          <a:custGeom>
            <a:rect b="b" l="l" r="r" t="t"/>
            <a:pathLst>
              <a:path extrusionOk="0" h="4881356" w="4515254">
                <a:moveTo>
                  <a:pt x="0" y="0"/>
                </a:moveTo>
                <a:lnTo>
                  <a:pt x="4515254" y="0"/>
                </a:lnTo>
                <a:lnTo>
                  <a:pt x="4515254" y="4881356"/>
                </a:lnTo>
                <a:lnTo>
                  <a:pt x="0" y="48813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3"/>
          <p:cNvSpPr txBox="1"/>
          <p:nvPr/>
        </p:nvSpPr>
        <p:spPr>
          <a:xfrm>
            <a:off x="3873338" y="4474259"/>
            <a:ext cx="11130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"/>
          <p:cNvSpPr/>
          <p:nvPr/>
        </p:nvSpPr>
        <p:spPr>
          <a:xfrm>
            <a:off x="9015929" y="8181964"/>
            <a:ext cx="4623371" cy="4114800"/>
          </a:xfrm>
          <a:custGeom>
            <a:rect b="b" l="l" r="r" t="t"/>
            <a:pathLst>
              <a:path extrusionOk="0" h="4114800" w="4623371">
                <a:moveTo>
                  <a:pt x="0" y="0"/>
                </a:moveTo>
                <a:lnTo>
                  <a:pt x="4623371" y="0"/>
                </a:lnTo>
                <a:lnTo>
                  <a:pt x="46233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9" name="Google Shape;149;p3"/>
          <p:cNvSpPr/>
          <p:nvPr/>
        </p:nvSpPr>
        <p:spPr>
          <a:xfrm rot="883890">
            <a:off x="14002708" y="2379080"/>
            <a:ext cx="748166" cy="806648"/>
          </a:xfrm>
          <a:custGeom>
            <a:rect b="b" l="l" r="r" t="t"/>
            <a:pathLst>
              <a:path extrusionOk="0" h="806648" w="748166">
                <a:moveTo>
                  <a:pt x="0" y="0"/>
                </a:moveTo>
                <a:lnTo>
                  <a:pt x="748166" y="0"/>
                </a:lnTo>
                <a:lnTo>
                  <a:pt x="748166" y="806648"/>
                </a:lnTo>
                <a:lnTo>
                  <a:pt x="0" y="8066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0" name="Google Shape;150;p3"/>
          <p:cNvSpPr/>
          <p:nvPr/>
        </p:nvSpPr>
        <p:spPr>
          <a:xfrm rot="885925">
            <a:off x="7892542" y="8921838"/>
            <a:ext cx="748570" cy="807084"/>
          </a:xfrm>
          <a:custGeom>
            <a:rect b="b" l="l" r="r" t="t"/>
            <a:pathLst>
              <a:path extrusionOk="0" h="806648" w="748166">
                <a:moveTo>
                  <a:pt x="0" y="0"/>
                </a:moveTo>
                <a:lnTo>
                  <a:pt x="748166" y="0"/>
                </a:lnTo>
                <a:lnTo>
                  <a:pt x="748166" y="806648"/>
                </a:lnTo>
                <a:lnTo>
                  <a:pt x="0" y="8066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1" name="Google Shape;151;p3"/>
          <p:cNvSpPr/>
          <p:nvPr/>
        </p:nvSpPr>
        <p:spPr>
          <a:xfrm rot="-1285720">
            <a:off x="12839786" y="7797539"/>
            <a:ext cx="8197394" cy="6383721"/>
          </a:xfrm>
          <a:custGeom>
            <a:rect b="b" l="l" r="r" t="t"/>
            <a:pathLst>
              <a:path extrusionOk="0" h="6389714" w="8205090">
                <a:moveTo>
                  <a:pt x="0" y="0"/>
                </a:moveTo>
                <a:lnTo>
                  <a:pt x="8205090" y="0"/>
                </a:lnTo>
                <a:lnTo>
                  <a:pt x="8205090" y="6389714"/>
                </a:lnTo>
                <a:lnTo>
                  <a:pt x="0" y="63897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2" name="Google Shape;152;p3"/>
          <p:cNvSpPr/>
          <p:nvPr/>
        </p:nvSpPr>
        <p:spPr>
          <a:xfrm rot="-1201188">
            <a:off x="15002005" y="-3315112"/>
            <a:ext cx="4494111" cy="12256665"/>
          </a:xfrm>
          <a:custGeom>
            <a:rect b="b" l="l" r="r" t="t"/>
            <a:pathLst>
              <a:path extrusionOk="0" h="12251115" w="4492076">
                <a:moveTo>
                  <a:pt x="0" y="0"/>
                </a:moveTo>
                <a:lnTo>
                  <a:pt x="4492076" y="0"/>
                </a:lnTo>
                <a:lnTo>
                  <a:pt x="4492076" y="12251115"/>
                </a:lnTo>
                <a:lnTo>
                  <a:pt x="0" y="122511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3" name="Google Shape;153;p3"/>
          <p:cNvSpPr/>
          <p:nvPr/>
        </p:nvSpPr>
        <p:spPr>
          <a:xfrm rot="-1113198">
            <a:off x="51566" y="7480150"/>
            <a:ext cx="3195426" cy="1935573"/>
          </a:xfrm>
          <a:custGeom>
            <a:rect b="b" l="l" r="r" t="t"/>
            <a:pathLst>
              <a:path extrusionOk="0" h="1285886" w="1192659">
                <a:moveTo>
                  <a:pt x="0" y="0"/>
                </a:moveTo>
                <a:lnTo>
                  <a:pt x="1192659" y="0"/>
                </a:lnTo>
                <a:lnTo>
                  <a:pt x="1192659" y="1285885"/>
                </a:lnTo>
                <a:lnTo>
                  <a:pt x="0" y="12858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2872" r="-12869" t="0"/>
            </a:stretch>
          </a:blipFill>
          <a:ln>
            <a:noFill/>
          </a:ln>
        </p:spPr>
      </p:sp>
      <p:sp>
        <p:nvSpPr>
          <p:cNvPr id="159" name="Google Shape;159;p4"/>
          <p:cNvSpPr/>
          <p:nvPr/>
        </p:nvSpPr>
        <p:spPr>
          <a:xfrm>
            <a:off x="2230122" y="-422328"/>
            <a:ext cx="14344095" cy="8658617"/>
          </a:xfrm>
          <a:custGeom>
            <a:rect b="b" l="l" r="r" t="t"/>
            <a:pathLst>
              <a:path extrusionOk="0" h="8658617" w="14344095">
                <a:moveTo>
                  <a:pt x="0" y="0"/>
                </a:moveTo>
                <a:lnTo>
                  <a:pt x="14344094" y="0"/>
                </a:lnTo>
                <a:lnTo>
                  <a:pt x="14344094" y="8658617"/>
                </a:lnTo>
                <a:lnTo>
                  <a:pt x="0" y="86586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9999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0" name="Google Shape;160;p4"/>
          <p:cNvSpPr/>
          <p:nvPr/>
        </p:nvSpPr>
        <p:spPr>
          <a:xfrm>
            <a:off x="-377284" y="-292154"/>
            <a:ext cx="19042568" cy="1642422"/>
          </a:xfrm>
          <a:custGeom>
            <a:rect b="b" l="l" r="r" t="t"/>
            <a:pathLst>
              <a:path extrusionOk="0" h="1642422" w="19042568">
                <a:moveTo>
                  <a:pt x="0" y="0"/>
                </a:moveTo>
                <a:lnTo>
                  <a:pt x="19042568" y="0"/>
                </a:lnTo>
                <a:lnTo>
                  <a:pt x="19042568" y="1642422"/>
                </a:lnTo>
                <a:lnTo>
                  <a:pt x="0" y="16424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1" name="Google Shape;161;p4"/>
          <p:cNvSpPr txBox="1"/>
          <p:nvPr/>
        </p:nvSpPr>
        <p:spPr>
          <a:xfrm>
            <a:off x="4959413" y="1143849"/>
            <a:ext cx="8369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4"/>
          <p:cNvSpPr/>
          <p:nvPr/>
        </p:nvSpPr>
        <p:spPr>
          <a:xfrm rot="-5324502">
            <a:off x="4362410" y="1388366"/>
            <a:ext cx="916618" cy="573303"/>
          </a:xfrm>
          <a:custGeom>
            <a:rect b="b" l="l" r="r" t="t"/>
            <a:pathLst>
              <a:path extrusionOk="0" h="573303" w="916618">
                <a:moveTo>
                  <a:pt x="0" y="0"/>
                </a:moveTo>
                <a:lnTo>
                  <a:pt x="916618" y="0"/>
                </a:lnTo>
                <a:lnTo>
                  <a:pt x="916618" y="573303"/>
                </a:lnTo>
                <a:lnTo>
                  <a:pt x="0" y="5733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3" name="Google Shape;163;p4"/>
          <p:cNvSpPr/>
          <p:nvPr/>
        </p:nvSpPr>
        <p:spPr>
          <a:xfrm flipH="1" rot="5475498">
            <a:off x="13008972" y="1388366"/>
            <a:ext cx="916618" cy="573303"/>
          </a:xfrm>
          <a:custGeom>
            <a:rect b="b" l="l" r="r" t="t"/>
            <a:pathLst>
              <a:path extrusionOk="0" h="573303" w="916618">
                <a:moveTo>
                  <a:pt x="0" y="573303"/>
                </a:moveTo>
                <a:lnTo>
                  <a:pt x="916618" y="573303"/>
                </a:lnTo>
                <a:lnTo>
                  <a:pt x="916618" y="0"/>
                </a:lnTo>
                <a:lnTo>
                  <a:pt x="0" y="0"/>
                </a:lnTo>
                <a:lnTo>
                  <a:pt x="0" y="573303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4"/>
          <p:cNvSpPr txBox="1"/>
          <p:nvPr/>
        </p:nvSpPr>
        <p:spPr>
          <a:xfrm>
            <a:off x="1742140" y="7600895"/>
            <a:ext cx="479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4"/>
          <p:cNvSpPr txBox="1"/>
          <p:nvPr/>
        </p:nvSpPr>
        <p:spPr>
          <a:xfrm>
            <a:off x="6947235" y="7600895"/>
            <a:ext cx="46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4"/>
          <p:cNvSpPr txBox="1"/>
          <p:nvPr/>
        </p:nvSpPr>
        <p:spPr>
          <a:xfrm>
            <a:off x="2459475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4"/>
          <p:cNvSpPr txBox="1"/>
          <p:nvPr/>
        </p:nvSpPr>
        <p:spPr>
          <a:xfrm>
            <a:off x="7582221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4"/>
          <p:cNvSpPr txBox="1"/>
          <p:nvPr/>
        </p:nvSpPr>
        <p:spPr>
          <a:xfrm>
            <a:off x="12426828" y="7600895"/>
            <a:ext cx="3913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"/>
          <p:cNvSpPr txBox="1"/>
          <p:nvPr/>
        </p:nvSpPr>
        <p:spPr>
          <a:xfrm>
            <a:off x="12704967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029075" y="-1695450"/>
            <a:ext cx="10229850" cy="102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/>
          <p:nvPr/>
        </p:nvSpPr>
        <p:spPr>
          <a:xfrm rot="5400000">
            <a:off x="7353686" y="-1140721"/>
            <a:ext cx="2460286" cy="20521793"/>
          </a:xfrm>
          <a:custGeom>
            <a:rect b="b" l="l" r="r" t="t"/>
            <a:pathLst>
              <a:path extrusionOk="0" h="20168838" w="5721596">
                <a:moveTo>
                  <a:pt x="0" y="0"/>
                </a:moveTo>
                <a:lnTo>
                  <a:pt x="5721596" y="0"/>
                </a:lnTo>
                <a:lnTo>
                  <a:pt x="5721596" y="20168839"/>
                </a:lnTo>
                <a:lnTo>
                  <a:pt x="0" y="20168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-194767" t="0"/>
            </a:stretch>
          </a:blipFill>
          <a:ln>
            <a:noFill/>
          </a:ln>
        </p:spPr>
      </p:sp>
      <p:sp>
        <p:nvSpPr>
          <p:cNvPr id="172" name="Google Shape;172;p4"/>
          <p:cNvSpPr/>
          <p:nvPr/>
        </p:nvSpPr>
        <p:spPr>
          <a:xfrm rot="3156883">
            <a:off x="13236564" y="-1895643"/>
            <a:ext cx="7162003" cy="5577410"/>
          </a:xfrm>
          <a:custGeom>
            <a:rect b="b" l="l" r="r" t="t"/>
            <a:pathLst>
              <a:path extrusionOk="0" h="5574397" w="7158134">
                <a:moveTo>
                  <a:pt x="0" y="0"/>
                </a:moveTo>
                <a:lnTo>
                  <a:pt x="7158133" y="0"/>
                </a:lnTo>
                <a:lnTo>
                  <a:pt x="7158133" y="5574397"/>
                </a:lnTo>
                <a:lnTo>
                  <a:pt x="0" y="5574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3" name="Google Shape;173;p4"/>
          <p:cNvSpPr/>
          <p:nvPr/>
        </p:nvSpPr>
        <p:spPr>
          <a:xfrm rot="3567134">
            <a:off x="14220620" y="2505555"/>
            <a:ext cx="6608996" cy="7662604"/>
          </a:xfrm>
          <a:custGeom>
            <a:rect b="b" l="l" r="r" t="t"/>
            <a:pathLst>
              <a:path extrusionOk="0" h="7662604" w="6608996">
                <a:moveTo>
                  <a:pt x="0" y="0"/>
                </a:moveTo>
                <a:lnTo>
                  <a:pt x="6608996" y="0"/>
                </a:lnTo>
                <a:lnTo>
                  <a:pt x="6608996" y="7662603"/>
                </a:lnTo>
                <a:lnTo>
                  <a:pt x="0" y="76626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4"/>
          <p:cNvSpPr/>
          <p:nvPr/>
        </p:nvSpPr>
        <p:spPr>
          <a:xfrm>
            <a:off x="-1222850" y="-3105775"/>
            <a:ext cx="6912188" cy="5542252"/>
          </a:xfrm>
          <a:custGeom>
            <a:rect b="b" l="l" r="r" t="t"/>
            <a:pathLst>
              <a:path extrusionOk="0" h="3923718" w="4423800">
                <a:moveTo>
                  <a:pt x="0" y="0"/>
                </a:moveTo>
                <a:lnTo>
                  <a:pt x="4423800" y="0"/>
                </a:lnTo>
                <a:lnTo>
                  <a:pt x="4423800" y="3923718"/>
                </a:lnTo>
                <a:lnTo>
                  <a:pt x="0" y="39237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75" name="Google Shape;175;p4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16197" y="2424625"/>
            <a:ext cx="4627200" cy="46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1a15d13953_0_32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2867" r="-12877" t="0"/>
            </a:stretch>
          </a:blipFill>
          <a:ln>
            <a:noFill/>
          </a:ln>
        </p:spPr>
      </p:sp>
      <p:sp>
        <p:nvSpPr>
          <p:cNvPr id="181" name="Google Shape;181;g31a15d13953_0_32"/>
          <p:cNvSpPr/>
          <p:nvPr/>
        </p:nvSpPr>
        <p:spPr>
          <a:xfrm>
            <a:off x="-235549" y="7021779"/>
            <a:ext cx="18502958" cy="3503998"/>
          </a:xfrm>
          <a:custGeom>
            <a:rect b="b" l="l" r="r" t="t"/>
            <a:pathLst>
              <a:path extrusionOk="0" h="3503998" w="18502958">
                <a:moveTo>
                  <a:pt x="0" y="0"/>
                </a:moveTo>
                <a:lnTo>
                  <a:pt x="18502957" y="0"/>
                </a:lnTo>
                <a:lnTo>
                  <a:pt x="18502957" y="3503998"/>
                </a:lnTo>
                <a:lnTo>
                  <a:pt x="0" y="3503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2" name="Google Shape;182;g31a15d13953_0_32"/>
          <p:cNvSpPr/>
          <p:nvPr/>
        </p:nvSpPr>
        <p:spPr>
          <a:xfrm rot="-396560">
            <a:off x="-5907080" y="644191"/>
            <a:ext cx="7151980" cy="5569604"/>
          </a:xfrm>
          <a:custGeom>
            <a:rect b="b" l="l" r="r" t="t"/>
            <a:pathLst>
              <a:path extrusionOk="0" h="5574397" w="7158134">
                <a:moveTo>
                  <a:pt x="0" y="0"/>
                </a:moveTo>
                <a:lnTo>
                  <a:pt x="7158133" y="0"/>
                </a:lnTo>
                <a:lnTo>
                  <a:pt x="7158133" y="5574397"/>
                </a:lnTo>
                <a:lnTo>
                  <a:pt x="0" y="5574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3" name="Google Shape;183;g31a15d13953_0_32"/>
          <p:cNvSpPr/>
          <p:nvPr/>
        </p:nvSpPr>
        <p:spPr>
          <a:xfrm>
            <a:off x="15003450" y="-1411978"/>
            <a:ext cx="4515254" cy="4881356"/>
          </a:xfrm>
          <a:custGeom>
            <a:rect b="b" l="l" r="r" t="t"/>
            <a:pathLst>
              <a:path extrusionOk="0" h="4881356" w="4515254">
                <a:moveTo>
                  <a:pt x="0" y="0"/>
                </a:moveTo>
                <a:lnTo>
                  <a:pt x="4515254" y="0"/>
                </a:lnTo>
                <a:lnTo>
                  <a:pt x="4515254" y="4881356"/>
                </a:lnTo>
                <a:lnTo>
                  <a:pt x="0" y="48813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g31a15d13953_0_32"/>
          <p:cNvSpPr/>
          <p:nvPr/>
        </p:nvSpPr>
        <p:spPr>
          <a:xfrm>
            <a:off x="9015929" y="8181964"/>
            <a:ext cx="4623371" cy="4114800"/>
          </a:xfrm>
          <a:custGeom>
            <a:rect b="b" l="l" r="r" t="t"/>
            <a:pathLst>
              <a:path extrusionOk="0" h="4114800" w="4623371">
                <a:moveTo>
                  <a:pt x="0" y="0"/>
                </a:moveTo>
                <a:lnTo>
                  <a:pt x="4623371" y="0"/>
                </a:lnTo>
                <a:lnTo>
                  <a:pt x="46233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g31a15d13953_0_32"/>
          <p:cNvSpPr/>
          <p:nvPr/>
        </p:nvSpPr>
        <p:spPr>
          <a:xfrm rot="885925">
            <a:off x="14002358" y="2379278"/>
            <a:ext cx="748570" cy="807084"/>
          </a:xfrm>
          <a:custGeom>
            <a:rect b="b" l="l" r="r" t="t"/>
            <a:pathLst>
              <a:path extrusionOk="0" h="806648" w="748166">
                <a:moveTo>
                  <a:pt x="0" y="0"/>
                </a:moveTo>
                <a:lnTo>
                  <a:pt x="748166" y="0"/>
                </a:lnTo>
                <a:lnTo>
                  <a:pt x="748166" y="806648"/>
                </a:lnTo>
                <a:lnTo>
                  <a:pt x="0" y="8066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6" name="Google Shape;186;g31a15d13953_0_32"/>
          <p:cNvSpPr/>
          <p:nvPr/>
        </p:nvSpPr>
        <p:spPr>
          <a:xfrm rot="885925">
            <a:off x="7892542" y="8921838"/>
            <a:ext cx="748570" cy="807084"/>
          </a:xfrm>
          <a:custGeom>
            <a:rect b="b" l="l" r="r" t="t"/>
            <a:pathLst>
              <a:path extrusionOk="0" h="806648" w="748166">
                <a:moveTo>
                  <a:pt x="0" y="0"/>
                </a:moveTo>
                <a:lnTo>
                  <a:pt x="748166" y="0"/>
                </a:lnTo>
                <a:lnTo>
                  <a:pt x="748166" y="806648"/>
                </a:lnTo>
                <a:lnTo>
                  <a:pt x="0" y="8066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7" name="Google Shape;187;g31a15d13953_0_32"/>
          <p:cNvSpPr/>
          <p:nvPr/>
        </p:nvSpPr>
        <p:spPr>
          <a:xfrm rot="-1285720">
            <a:off x="12839786" y="7797539"/>
            <a:ext cx="8197394" cy="6383721"/>
          </a:xfrm>
          <a:custGeom>
            <a:rect b="b" l="l" r="r" t="t"/>
            <a:pathLst>
              <a:path extrusionOk="0" h="6389714" w="8205090">
                <a:moveTo>
                  <a:pt x="0" y="0"/>
                </a:moveTo>
                <a:lnTo>
                  <a:pt x="8205090" y="0"/>
                </a:lnTo>
                <a:lnTo>
                  <a:pt x="8205090" y="6389714"/>
                </a:lnTo>
                <a:lnTo>
                  <a:pt x="0" y="63897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8" name="Google Shape;188;g31a15d13953_0_32"/>
          <p:cNvSpPr/>
          <p:nvPr/>
        </p:nvSpPr>
        <p:spPr>
          <a:xfrm rot="-1201188">
            <a:off x="15002005" y="-3315112"/>
            <a:ext cx="4494111" cy="12256665"/>
          </a:xfrm>
          <a:custGeom>
            <a:rect b="b" l="l" r="r" t="t"/>
            <a:pathLst>
              <a:path extrusionOk="0" h="12251115" w="4492076">
                <a:moveTo>
                  <a:pt x="0" y="0"/>
                </a:moveTo>
                <a:lnTo>
                  <a:pt x="4492076" y="0"/>
                </a:lnTo>
                <a:lnTo>
                  <a:pt x="4492076" y="12251115"/>
                </a:lnTo>
                <a:lnTo>
                  <a:pt x="0" y="122511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9" name="Google Shape;189;g31a15d13953_0_32"/>
          <p:cNvSpPr/>
          <p:nvPr/>
        </p:nvSpPr>
        <p:spPr>
          <a:xfrm rot="-1113198">
            <a:off x="51566" y="7480150"/>
            <a:ext cx="3195426" cy="1935573"/>
          </a:xfrm>
          <a:custGeom>
            <a:rect b="b" l="l" r="r" t="t"/>
            <a:pathLst>
              <a:path extrusionOk="0" h="1285886" w="1192659">
                <a:moveTo>
                  <a:pt x="0" y="0"/>
                </a:moveTo>
                <a:lnTo>
                  <a:pt x="1192659" y="0"/>
                </a:lnTo>
                <a:lnTo>
                  <a:pt x="1192659" y="1285885"/>
                </a:lnTo>
                <a:lnTo>
                  <a:pt x="0" y="12858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0" name="Google Shape;190;g31a15d13953_0_32"/>
          <p:cNvSpPr txBox="1"/>
          <p:nvPr/>
        </p:nvSpPr>
        <p:spPr>
          <a:xfrm>
            <a:off x="4005525" y="1329700"/>
            <a:ext cx="12174300" cy="54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endParaRPr b="1" i="0" sz="4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1440" lvl="0" marL="9144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b="1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</a:t>
            </a: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Identified pain points of attendees and vendors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1440" lvl="0" marL="9144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b="1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</a:t>
            </a: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Developed a mobile-friendly platform with: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Menu management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Order tracking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Payment integration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1440" lvl="0" marL="9144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b="1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Deployed QR codes and trained vendors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1440" lvl="0" marL="9144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b="1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</a:t>
            </a: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Measured results and optimized system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3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g31a15d13953_0_32"/>
          <p:cNvSpPr txBox="1"/>
          <p:nvPr/>
        </p:nvSpPr>
        <p:spPr>
          <a:xfrm>
            <a:off x="4901400" y="-1291225"/>
            <a:ext cx="15178500" cy="17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1a15d13953_0_74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2867" r="-12877" t="0"/>
            </a:stretch>
          </a:blipFill>
          <a:ln>
            <a:noFill/>
          </a:ln>
        </p:spPr>
      </p:sp>
      <p:sp>
        <p:nvSpPr>
          <p:cNvPr id="197" name="Google Shape;197;g31a15d13953_0_74"/>
          <p:cNvSpPr/>
          <p:nvPr/>
        </p:nvSpPr>
        <p:spPr>
          <a:xfrm>
            <a:off x="-235549" y="7021779"/>
            <a:ext cx="18502958" cy="3503998"/>
          </a:xfrm>
          <a:custGeom>
            <a:rect b="b" l="l" r="r" t="t"/>
            <a:pathLst>
              <a:path extrusionOk="0" h="3503998" w="18502958">
                <a:moveTo>
                  <a:pt x="0" y="0"/>
                </a:moveTo>
                <a:lnTo>
                  <a:pt x="18502957" y="0"/>
                </a:lnTo>
                <a:lnTo>
                  <a:pt x="18502957" y="3503998"/>
                </a:lnTo>
                <a:lnTo>
                  <a:pt x="0" y="3503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8" name="Google Shape;198;g31a15d13953_0_74"/>
          <p:cNvSpPr/>
          <p:nvPr/>
        </p:nvSpPr>
        <p:spPr>
          <a:xfrm rot="-396560">
            <a:off x="-5907080" y="644191"/>
            <a:ext cx="7151980" cy="5569604"/>
          </a:xfrm>
          <a:custGeom>
            <a:rect b="b" l="l" r="r" t="t"/>
            <a:pathLst>
              <a:path extrusionOk="0" h="5574397" w="7158134">
                <a:moveTo>
                  <a:pt x="0" y="0"/>
                </a:moveTo>
                <a:lnTo>
                  <a:pt x="7158133" y="0"/>
                </a:lnTo>
                <a:lnTo>
                  <a:pt x="7158133" y="5574397"/>
                </a:lnTo>
                <a:lnTo>
                  <a:pt x="0" y="5574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9" name="Google Shape;199;g31a15d13953_0_74"/>
          <p:cNvSpPr/>
          <p:nvPr/>
        </p:nvSpPr>
        <p:spPr>
          <a:xfrm>
            <a:off x="15003450" y="-1411978"/>
            <a:ext cx="4515254" cy="4881356"/>
          </a:xfrm>
          <a:custGeom>
            <a:rect b="b" l="l" r="r" t="t"/>
            <a:pathLst>
              <a:path extrusionOk="0" h="4881356" w="4515254">
                <a:moveTo>
                  <a:pt x="0" y="0"/>
                </a:moveTo>
                <a:lnTo>
                  <a:pt x="4515254" y="0"/>
                </a:lnTo>
                <a:lnTo>
                  <a:pt x="4515254" y="4881356"/>
                </a:lnTo>
                <a:lnTo>
                  <a:pt x="0" y="48813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0" name="Google Shape;200;g31a15d13953_0_74"/>
          <p:cNvSpPr/>
          <p:nvPr/>
        </p:nvSpPr>
        <p:spPr>
          <a:xfrm>
            <a:off x="9015929" y="8181964"/>
            <a:ext cx="4623371" cy="4114800"/>
          </a:xfrm>
          <a:custGeom>
            <a:rect b="b" l="l" r="r" t="t"/>
            <a:pathLst>
              <a:path extrusionOk="0" h="4114800" w="4623371">
                <a:moveTo>
                  <a:pt x="0" y="0"/>
                </a:moveTo>
                <a:lnTo>
                  <a:pt x="4623371" y="0"/>
                </a:lnTo>
                <a:lnTo>
                  <a:pt x="46233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1" name="Google Shape;201;g31a15d13953_0_74"/>
          <p:cNvSpPr/>
          <p:nvPr/>
        </p:nvSpPr>
        <p:spPr>
          <a:xfrm rot="885925">
            <a:off x="14002358" y="2379278"/>
            <a:ext cx="748570" cy="807084"/>
          </a:xfrm>
          <a:custGeom>
            <a:rect b="b" l="l" r="r" t="t"/>
            <a:pathLst>
              <a:path extrusionOk="0" h="806648" w="748166">
                <a:moveTo>
                  <a:pt x="0" y="0"/>
                </a:moveTo>
                <a:lnTo>
                  <a:pt x="748166" y="0"/>
                </a:lnTo>
                <a:lnTo>
                  <a:pt x="748166" y="806648"/>
                </a:lnTo>
                <a:lnTo>
                  <a:pt x="0" y="8066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2" name="Google Shape;202;g31a15d13953_0_74"/>
          <p:cNvSpPr/>
          <p:nvPr/>
        </p:nvSpPr>
        <p:spPr>
          <a:xfrm rot="885925">
            <a:off x="7892542" y="8921838"/>
            <a:ext cx="748570" cy="807084"/>
          </a:xfrm>
          <a:custGeom>
            <a:rect b="b" l="l" r="r" t="t"/>
            <a:pathLst>
              <a:path extrusionOk="0" h="806648" w="748166">
                <a:moveTo>
                  <a:pt x="0" y="0"/>
                </a:moveTo>
                <a:lnTo>
                  <a:pt x="748166" y="0"/>
                </a:lnTo>
                <a:lnTo>
                  <a:pt x="748166" y="806648"/>
                </a:lnTo>
                <a:lnTo>
                  <a:pt x="0" y="8066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3" name="Google Shape;203;g31a15d13953_0_74"/>
          <p:cNvSpPr/>
          <p:nvPr/>
        </p:nvSpPr>
        <p:spPr>
          <a:xfrm rot="-1285720">
            <a:off x="12839786" y="7797539"/>
            <a:ext cx="8197394" cy="6383721"/>
          </a:xfrm>
          <a:custGeom>
            <a:rect b="b" l="l" r="r" t="t"/>
            <a:pathLst>
              <a:path extrusionOk="0" h="6389714" w="8205090">
                <a:moveTo>
                  <a:pt x="0" y="0"/>
                </a:moveTo>
                <a:lnTo>
                  <a:pt x="8205090" y="0"/>
                </a:lnTo>
                <a:lnTo>
                  <a:pt x="8205090" y="6389714"/>
                </a:lnTo>
                <a:lnTo>
                  <a:pt x="0" y="63897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4" name="Google Shape;204;g31a15d13953_0_74"/>
          <p:cNvSpPr/>
          <p:nvPr/>
        </p:nvSpPr>
        <p:spPr>
          <a:xfrm rot="-1201188">
            <a:off x="15002005" y="-3315112"/>
            <a:ext cx="4494111" cy="12256665"/>
          </a:xfrm>
          <a:custGeom>
            <a:rect b="b" l="l" r="r" t="t"/>
            <a:pathLst>
              <a:path extrusionOk="0" h="12251115" w="4492076">
                <a:moveTo>
                  <a:pt x="0" y="0"/>
                </a:moveTo>
                <a:lnTo>
                  <a:pt x="4492076" y="0"/>
                </a:lnTo>
                <a:lnTo>
                  <a:pt x="4492076" y="12251115"/>
                </a:lnTo>
                <a:lnTo>
                  <a:pt x="0" y="122511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5" name="Google Shape;205;g31a15d13953_0_74"/>
          <p:cNvSpPr/>
          <p:nvPr/>
        </p:nvSpPr>
        <p:spPr>
          <a:xfrm rot="-1113198">
            <a:off x="51566" y="7480150"/>
            <a:ext cx="3195426" cy="1935573"/>
          </a:xfrm>
          <a:custGeom>
            <a:rect b="b" l="l" r="r" t="t"/>
            <a:pathLst>
              <a:path extrusionOk="0" h="1285886" w="1192659">
                <a:moveTo>
                  <a:pt x="0" y="0"/>
                </a:moveTo>
                <a:lnTo>
                  <a:pt x="1192659" y="0"/>
                </a:lnTo>
                <a:lnTo>
                  <a:pt x="1192659" y="1285885"/>
                </a:lnTo>
                <a:lnTo>
                  <a:pt x="0" y="12858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6" name="Google Shape;206;g31a15d13953_0_74"/>
          <p:cNvSpPr txBox="1"/>
          <p:nvPr/>
        </p:nvSpPr>
        <p:spPr>
          <a:xfrm>
            <a:off x="3662950" y="1932275"/>
            <a:ext cx="12174300" cy="54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Estimated Results</a:t>
            </a:r>
            <a:endParaRPr b="1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t/>
            </a:r>
            <a:endParaRPr b="1" i="0" sz="3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Char char="●"/>
            </a:pPr>
            <a:r>
              <a:rPr b="1" i="0" lang="en-US" sz="3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60% Reduction</a:t>
            </a:r>
            <a:r>
              <a:rPr b="0" i="0" lang="en-US" sz="3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wait times</a:t>
            </a:r>
            <a:endParaRPr b="0" i="0" sz="3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alibri"/>
              <a:buChar char="●"/>
            </a:pPr>
            <a:r>
              <a:rPr b="0" i="0" lang="en-US" sz="3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Increased attendee satisfaction</a:t>
            </a:r>
            <a:endParaRPr b="0" i="0" sz="3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alibri"/>
              <a:buChar char="●"/>
            </a:pPr>
            <a:r>
              <a:rPr b="0" i="0" lang="en-US" sz="3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Improved vendor efficiency and sales</a:t>
            </a:r>
            <a:endParaRPr b="0" i="0" sz="3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i="0" sz="3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3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31a15d13953_0_74"/>
          <p:cNvSpPr txBox="1"/>
          <p:nvPr/>
        </p:nvSpPr>
        <p:spPr>
          <a:xfrm>
            <a:off x="4901400" y="-1291225"/>
            <a:ext cx="15178500" cy="17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1a15d13953_0_53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2867" r="-12877" t="0"/>
            </a:stretch>
          </a:blipFill>
          <a:ln>
            <a:noFill/>
          </a:ln>
        </p:spPr>
      </p:sp>
      <p:sp>
        <p:nvSpPr>
          <p:cNvPr id="213" name="Google Shape;213;g31a15d13953_0_53"/>
          <p:cNvSpPr/>
          <p:nvPr/>
        </p:nvSpPr>
        <p:spPr>
          <a:xfrm>
            <a:off x="2230122" y="-422328"/>
            <a:ext cx="14344095" cy="8658617"/>
          </a:xfrm>
          <a:custGeom>
            <a:rect b="b" l="l" r="r" t="t"/>
            <a:pathLst>
              <a:path extrusionOk="0" h="8658617" w="14344095">
                <a:moveTo>
                  <a:pt x="0" y="0"/>
                </a:moveTo>
                <a:lnTo>
                  <a:pt x="14344094" y="0"/>
                </a:lnTo>
                <a:lnTo>
                  <a:pt x="14344094" y="8658617"/>
                </a:lnTo>
                <a:lnTo>
                  <a:pt x="0" y="86586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4" name="Google Shape;214;g31a15d13953_0_53"/>
          <p:cNvSpPr/>
          <p:nvPr/>
        </p:nvSpPr>
        <p:spPr>
          <a:xfrm>
            <a:off x="-377284" y="-292154"/>
            <a:ext cx="19042568" cy="1642422"/>
          </a:xfrm>
          <a:custGeom>
            <a:rect b="b" l="l" r="r" t="t"/>
            <a:pathLst>
              <a:path extrusionOk="0" h="1642422" w="19042568">
                <a:moveTo>
                  <a:pt x="0" y="0"/>
                </a:moveTo>
                <a:lnTo>
                  <a:pt x="19042568" y="0"/>
                </a:lnTo>
                <a:lnTo>
                  <a:pt x="19042568" y="1642422"/>
                </a:lnTo>
                <a:lnTo>
                  <a:pt x="0" y="16424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5" name="Google Shape;215;g31a15d13953_0_53"/>
          <p:cNvSpPr/>
          <p:nvPr/>
        </p:nvSpPr>
        <p:spPr>
          <a:xfrm rot="-5322664">
            <a:off x="4362611" y="1388338"/>
            <a:ext cx="916850" cy="573448"/>
          </a:xfrm>
          <a:custGeom>
            <a:rect b="b" l="l" r="r" t="t"/>
            <a:pathLst>
              <a:path extrusionOk="0" h="573303" w="916618">
                <a:moveTo>
                  <a:pt x="0" y="0"/>
                </a:moveTo>
                <a:lnTo>
                  <a:pt x="916618" y="0"/>
                </a:lnTo>
                <a:lnTo>
                  <a:pt x="916618" y="573303"/>
                </a:lnTo>
                <a:lnTo>
                  <a:pt x="0" y="5733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6" name="Google Shape;216;g31a15d13953_0_53"/>
          <p:cNvSpPr/>
          <p:nvPr/>
        </p:nvSpPr>
        <p:spPr>
          <a:xfrm flipH="1" rot="5477336">
            <a:off x="13009035" y="1388028"/>
            <a:ext cx="916850" cy="573448"/>
          </a:xfrm>
          <a:custGeom>
            <a:rect b="b" l="l" r="r" t="t"/>
            <a:pathLst>
              <a:path extrusionOk="0" h="573303" w="916618">
                <a:moveTo>
                  <a:pt x="0" y="573303"/>
                </a:moveTo>
                <a:lnTo>
                  <a:pt x="916618" y="573303"/>
                </a:lnTo>
                <a:lnTo>
                  <a:pt x="916618" y="0"/>
                </a:lnTo>
                <a:lnTo>
                  <a:pt x="0" y="0"/>
                </a:lnTo>
                <a:lnTo>
                  <a:pt x="0" y="573303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7" name="Google Shape;217;g31a15d13953_0_53"/>
          <p:cNvSpPr txBox="1"/>
          <p:nvPr/>
        </p:nvSpPr>
        <p:spPr>
          <a:xfrm>
            <a:off x="1742140" y="7600895"/>
            <a:ext cx="479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31a15d13953_0_53"/>
          <p:cNvSpPr txBox="1"/>
          <p:nvPr/>
        </p:nvSpPr>
        <p:spPr>
          <a:xfrm>
            <a:off x="6947235" y="7600895"/>
            <a:ext cx="46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31a15d13953_0_53"/>
          <p:cNvSpPr txBox="1"/>
          <p:nvPr/>
        </p:nvSpPr>
        <p:spPr>
          <a:xfrm>
            <a:off x="2459475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31a15d13953_0_53"/>
          <p:cNvSpPr txBox="1"/>
          <p:nvPr/>
        </p:nvSpPr>
        <p:spPr>
          <a:xfrm>
            <a:off x="7582221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31a15d13953_0_53"/>
          <p:cNvSpPr txBox="1"/>
          <p:nvPr/>
        </p:nvSpPr>
        <p:spPr>
          <a:xfrm>
            <a:off x="12426828" y="7600895"/>
            <a:ext cx="3913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31a15d13953_0_53"/>
          <p:cNvSpPr txBox="1"/>
          <p:nvPr/>
        </p:nvSpPr>
        <p:spPr>
          <a:xfrm>
            <a:off x="12704967" y="8469550"/>
            <a:ext cx="3357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31a15d13953_0_53"/>
          <p:cNvSpPr/>
          <p:nvPr/>
        </p:nvSpPr>
        <p:spPr>
          <a:xfrm rot="5400000">
            <a:off x="7353686" y="-1140721"/>
            <a:ext cx="2460286" cy="20521793"/>
          </a:xfrm>
          <a:custGeom>
            <a:rect b="b" l="l" r="r" t="t"/>
            <a:pathLst>
              <a:path extrusionOk="0" h="20168838" w="5721596">
                <a:moveTo>
                  <a:pt x="0" y="0"/>
                </a:moveTo>
                <a:lnTo>
                  <a:pt x="5721596" y="0"/>
                </a:lnTo>
                <a:lnTo>
                  <a:pt x="5721596" y="20168839"/>
                </a:lnTo>
                <a:lnTo>
                  <a:pt x="0" y="20168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-194767" t="0"/>
            </a:stretch>
          </a:blipFill>
          <a:ln>
            <a:noFill/>
          </a:ln>
        </p:spPr>
      </p:sp>
      <p:sp>
        <p:nvSpPr>
          <p:cNvPr id="224" name="Google Shape;224;g31a15d13953_0_53"/>
          <p:cNvSpPr/>
          <p:nvPr/>
        </p:nvSpPr>
        <p:spPr>
          <a:xfrm rot="3156883">
            <a:off x="13236564" y="-1895643"/>
            <a:ext cx="7162003" cy="5577410"/>
          </a:xfrm>
          <a:custGeom>
            <a:rect b="b" l="l" r="r" t="t"/>
            <a:pathLst>
              <a:path extrusionOk="0" h="5574397" w="7158134">
                <a:moveTo>
                  <a:pt x="0" y="0"/>
                </a:moveTo>
                <a:lnTo>
                  <a:pt x="7158133" y="0"/>
                </a:lnTo>
                <a:lnTo>
                  <a:pt x="7158133" y="5574397"/>
                </a:lnTo>
                <a:lnTo>
                  <a:pt x="0" y="5574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5" name="Google Shape;225;g31a15d13953_0_53"/>
          <p:cNvSpPr/>
          <p:nvPr/>
        </p:nvSpPr>
        <p:spPr>
          <a:xfrm rot="3567267">
            <a:off x="14227442" y="2504124"/>
            <a:ext cx="6599592" cy="7651701"/>
          </a:xfrm>
          <a:custGeom>
            <a:rect b="b" l="l" r="r" t="t"/>
            <a:pathLst>
              <a:path extrusionOk="0" h="7662604" w="6608996">
                <a:moveTo>
                  <a:pt x="0" y="0"/>
                </a:moveTo>
                <a:lnTo>
                  <a:pt x="6608996" y="0"/>
                </a:lnTo>
                <a:lnTo>
                  <a:pt x="6608996" y="7662603"/>
                </a:lnTo>
                <a:lnTo>
                  <a:pt x="0" y="76626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6" name="Google Shape;226;g31a15d13953_0_53"/>
          <p:cNvSpPr/>
          <p:nvPr/>
        </p:nvSpPr>
        <p:spPr>
          <a:xfrm>
            <a:off x="-1222850" y="-1200775"/>
            <a:ext cx="6912188" cy="5542252"/>
          </a:xfrm>
          <a:custGeom>
            <a:rect b="b" l="l" r="r" t="t"/>
            <a:pathLst>
              <a:path extrusionOk="0" h="3923718" w="4423800">
                <a:moveTo>
                  <a:pt x="0" y="0"/>
                </a:moveTo>
                <a:lnTo>
                  <a:pt x="4423800" y="0"/>
                </a:lnTo>
                <a:lnTo>
                  <a:pt x="4423800" y="3923718"/>
                </a:lnTo>
                <a:lnTo>
                  <a:pt x="0" y="39237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27" name="Google Shape;227;g31a15d13953_0_5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30297" y="4202675"/>
            <a:ext cx="4627200" cy="46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31a15d13953_0_53"/>
          <p:cNvSpPr txBox="1"/>
          <p:nvPr/>
        </p:nvSpPr>
        <p:spPr>
          <a:xfrm>
            <a:off x="2496675" y="6621425"/>
            <a:ext cx="12174300" cy="17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QR Code-Based Ordering System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Miguel Cañete - Bryan Contreras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g31a15d13953_0_53"/>
          <p:cNvSpPr txBox="1"/>
          <p:nvPr/>
        </p:nvSpPr>
        <p:spPr>
          <a:xfrm>
            <a:off x="5118000" y="1543725"/>
            <a:ext cx="11015100" cy="17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 b="1" i="0" sz="4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Enhances event experience by eliminating food stall lines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Boosts vendor operations and profitability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Scalable and adaptable to various event types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